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3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67"/>
    <p:restoredTop sz="94523"/>
  </p:normalViewPr>
  <p:slideViewPr>
    <p:cSldViewPr snapToGrid="0" snapToObjects="1">
      <p:cViewPr varScale="1">
        <p:scale>
          <a:sx n="83" d="100"/>
          <a:sy n="83" d="100"/>
        </p:scale>
        <p:origin x="15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8/28/22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8/28/22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8/28/22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8/28/22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8/28/22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whanganuicameraclub.org.nz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qltT7QA7oF8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T2rGplgQ3cA&amp;t=593s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C5CB7-05A5-714C-8DCB-3A80D1EAC5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Tips, Tricks and Techniques 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82FE6D-8ADF-8948-BE49-50C49AF39A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7200" i="1" dirty="0">
                <a:solidFill>
                  <a:srgbClr val="7030A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Creative</a:t>
            </a:r>
          </a:p>
        </p:txBody>
      </p:sp>
    </p:spTree>
    <p:extLst>
      <p:ext uri="{BB962C8B-B14F-4D97-AF65-F5344CB8AC3E}">
        <p14:creationId xmlns:p14="http://schemas.microsoft.com/office/powerpoint/2010/main" val="447541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812B0-77D9-DC46-85FE-D9308066F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Zoom Burst</a:t>
            </a:r>
            <a:br>
              <a:rPr lang="en-US" b="1" dirty="0"/>
            </a:br>
            <a:r>
              <a:rPr lang="en-US" sz="3600" dirty="0"/>
              <a:t>Slow shutter speed / rotate lens</a:t>
            </a: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037A787-D28C-6141-9FE2-37815D03B8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52108" y="364209"/>
            <a:ext cx="3921072" cy="6202123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D1F7DC-BACA-A94A-8B01-6B092AD60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916841"/>
            <a:ext cx="4964071" cy="464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84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4BB4F-357E-5543-AC65-2E849C98E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Defocussing</a:t>
            </a:r>
            <a:br>
              <a:rPr lang="en-US" dirty="0"/>
            </a:br>
            <a:r>
              <a:rPr lang="en-US" dirty="0" err="1"/>
              <a:t>i</a:t>
            </a:r>
            <a:r>
              <a:rPr lang="en-US" sz="3600" dirty="0" err="1"/>
              <a:t>e</a:t>
            </a:r>
            <a:r>
              <a:rPr lang="en-US" sz="3600" dirty="0"/>
              <a:t> not </a:t>
            </a:r>
            <a:r>
              <a:rPr lang="en-US" sz="3600" dirty="0" err="1"/>
              <a:t>focussing</a:t>
            </a:r>
            <a:endParaRPr lang="en-US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FB373A30-7736-BC41-A681-4CF8E17B69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599" y="2171699"/>
            <a:ext cx="10320729" cy="4198103"/>
          </a:xfrm>
        </p:spPr>
      </p:pic>
    </p:spTree>
    <p:extLst>
      <p:ext uri="{BB962C8B-B14F-4D97-AF65-F5344CB8AC3E}">
        <p14:creationId xmlns:p14="http://schemas.microsoft.com/office/powerpoint/2010/main" val="2583473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AAF81-351E-4E4E-8037-A4BAC0EAB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Camera Movement</a:t>
            </a:r>
            <a:br>
              <a:rPr lang="en-US" dirty="0"/>
            </a:br>
            <a:r>
              <a:rPr lang="en-US" sz="3600" dirty="0"/>
              <a:t>Intentional</a:t>
            </a: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73F8381-C299-0D4E-A2E7-F3C1DA0430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71700"/>
            <a:ext cx="7118641" cy="4728393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719167-7706-1E4A-A9F5-6E154C285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495" y="0"/>
            <a:ext cx="5409505" cy="562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98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2019B-10F0-7548-8119-543F42970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29F14C5-2A1C-5748-A814-E9F902E85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7016" y="0"/>
            <a:ext cx="10558697" cy="6858000"/>
          </a:xfrm>
        </p:spPr>
      </p:pic>
    </p:spTree>
    <p:extLst>
      <p:ext uri="{BB962C8B-B14F-4D97-AF65-F5344CB8AC3E}">
        <p14:creationId xmlns:p14="http://schemas.microsoft.com/office/powerpoint/2010/main" val="733275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F5AA9-35FB-1F40-A696-12995BD3E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Shallow Depth of Field</a:t>
            </a:r>
            <a:br>
              <a:rPr lang="en-US" dirty="0"/>
            </a:br>
            <a:r>
              <a:rPr lang="en-US" sz="3600" dirty="0"/>
              <a:t>Low aperture</a:t>
            </a:r>
            <a:endParaRPr lang="en-US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BF7595E1-6FC9-4947-92D4-2FE9925130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6593" y="1860579"/>
            <a:ext cx="7295827" cy="4790992"/>
          </a:xfrm>
        </p:spPr>
      </p:pic>
    </p:spTree>
    <p:extLst>
      <p:ext uri="{BB962C8B-B14F-4D97-AF65-F5344CB8AC3E}">
        <p14:creationId xmlns:p14="http://schemas.microsoft.com/office/powerpoint/2010/main" val="577908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5EAB2-9A23-C841-8B89-90DA3A008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F78476B-506A-934C-802B-E4FD192661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1376" y="0"/>
            <a:ext cx="10372252" cy="6858000"/>
          </a:xfrm>
        </p:spPr>
      </p:pic>
    </p:spTree>
    <p:extLst>
      <p:ext uri="{BB962C8B-B14F-4D97-AF65-F5344CB8AC3E}">
        <p14:creationId xmlns:p14="http://schemas.microsoft.com/office/powerpoint/2010/main" val="15569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8FEC1-136A-CC43-A9B5-CE4B247DA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Long exposures with movement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0E7FD7B-6C67-6049-87AC-4BA74B45E8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1771" y="1689315"/>
            <a:ext cx="9600214" cy="4804475"/>
          </a:xfrm>
        </p:spPr>
      </p:pic>
    </p:spTree>
    <p:extLst>
      <p:ext uri="{BB962C8B-B14F-4D97-AF65-F5344CB8AC3E}">
        <p14:creationId xmlns:p14="http://schemas.microsoft.com/office/powerpoint/2010/main" val="1422243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DA4CA-9070-A64D-B86D-AB3D9D943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11BCD7-0165-8B41-BBE3-F888F6081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1" y="188047"/>
            <a:ext cx="9926664" cy="6530463"/>
          </a:xfrm>
        </p:spPr>
      </p:pic>
    </p:spTree>
    <p:extLst>
      <p:ext uri="{BB962C8B-B14F-4D97-AF65-F5344CB8AC3E}">
        <p14:creationId xmlns:p14="http://schemas.microsoft.com/office/powerpoint/2010/main" val="2809699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A6099-3879-2043-BC39-43C2143F9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2BACB7-645C-DF4F-8816-F9F9E790EB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7906" y="0"/>
            <a:ext cx="11171078" cy="6858000"/>
          </a:xfrm>
        </p:spPr>
      </p:pic>
    </p:spTree>
    <p:extLst>
      <p:ext uri="{BB962C8B-B14F-4D97-AF65-F5344CB8AC3E}">
        <p14:creationId xmlns:p14="http://schemas.microsoft.com/office/powerpoint/2010/main" val="494541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8EDB5-CC72-AD4C-BB32-E89C4D9D0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9A7012-CD8C-A54A-BF10-E1C566BF7F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5513" y="2386739"/>
            <a:ext cx="11228656" cy="3549111"/>
          </a:xfrm>
        </p:spPr>
      </p:pic>
    </p:spTree>
    <p:extLst>
      <p:ext uri="{BB962C8B-B14F-4D97-AF65-F5344CB8AC3E}">
        <p14:creationId xmlns:p14="http://schemas.microsoft.com/office/powerpoint/2010/main" val="1487089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E8B45-8162-DA43-BA26-AEC7766BD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80555"/>
            <a:ext cx="9601200" cy="1891145"/>
          </a:xfrm>
        </p:spPr>
        <p:txBody>
          <a:bodyPr/>
          <a:lstStyle/>
          <a:p>
            <a:r>
              <a:rPr lang="en-US" dirty="0"/>
              <a:t>No rules</a:t>
            </a:r>
            <a:br>
              <a:rPr lang="en-US" dirty="0"/>
            </a:br>
            <a:r>
              <a:rPr lang="en-US" dirty="0"/>
              <a:t>Anything goes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6D2C1-9E2D-844D-9651-3C05AFB03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683327"/>
            <a:ext cx="10287000" cy="483177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But it still needs to appeal to someone </a:t>
            </a:r>
          </a:p>
          <a:p>
            <a:pPr lvl="1"/>
            <a:r>
              <a:rPr lang="en-US" sz="2400" dirty="0"/>
              <a:t>Preferably not just you</a:t>
            </a:r>
          </a:p>
          <a:p>
            <a:pPr lvl="1"/>
            <a:endParaRPr lang="en-US" sz="2400" dirty="0"/>
          </a:p>
          <a:p>
            <a:r>
              <a:rPr lang="en-US" sz="2400" dirty="0"/>
              <a:t>Have had two expert workshops on creative photography over the past few years</a:t>
            </a:r>
          </a:p>
          <a:p>
            <a:pPr lvl="1"/>
            <a:r>
              <a:rPr lang="en-US" sz="2400" dirty="0"/>
              <a:t>Eva </a:t>
            </a:r>
            <a:r>
              <a:rPr lang="en-US" sz="2400" dirty="0" err="1"/>
              <a:t>Polak</a:t>
            </a:r>
            <a:endParaRPr lang="en-US" sz="2400" dirty="0"/>
          </a:p>
          <a:p>
            <a:pPr lvl="1"/>
            <a:r>
              <a:rPr lang="en-US" sz="2400" dirty="0"/>
              <a:t>Gail Stent and Judy Stokes</a:t>
            </a:r>
          </a:p>
          <a:p>
            <a:pPr lvl="1"/>
            <a:endParaRPr lang="en-US" sz="2400" dirty="0"/>
          </a:p>
          <a:p>
            <a:r>
              <a:rPr lang="en-US" sz="2400" dirty="0"/>
              <a:t>Review what they covered and then see what members have been doing creatively</a:t>
            </a:r>
          </a:p>
          <a:p>
            <a:endParaRPr lang="en-US" sz="2400" dirty="0"/>
          </a:p>
          <a:p>
            <a:r>
              <a:rPr lang="en-US" sz="2400" dirty="0"/>
              <a:t>Maybe slip in a You Tube video </a:t>
            </a:r>
          </a:p>
          <a:p>
            <a:endParaRPr lang="en-US" sz="2400" dirty="0"/>
          </a:p>
          <a:p>
            <a:r>
              <a:rPr lang="en-US" sz="2400" dirty="0"/>
              <a:t>No time for in field work but can play with your cameras as we </a:t>
            </a:r>
            <a:r>
              <a:rPr lang="en-US" sz="2400"/>
              <a:t>go along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5712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FD719-8B6F-8B40-8F43-4E315A9AF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Rain / Water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D4CD85-1BDA-824A-807F-C61D75B4A4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3705" y="1286360"/>
            <a:ext cx="8518132" cy="5435757"/>
          </a:xfrm>
        </p:spPr>
      </p:pic>
    </p:spTree>
    <p:extLst>
      <p:ext uri="{BB962C8B-B14F-4D97-AF65-F5344CB8AC3E}">
        <p14:creationId xmlns:p14="http://schemas.microsoft.com/office/powerpoint/2010/main" val="16423029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21032-A64B-F646-BC24-0D0F86805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2A24A2-D3FF-0448-A56E-53EA769183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3614" y="110625"/>
            <a:ext cx="4417017" cy="6639246"/>
          </a:xfrm>
        </p:spPr>
      </p:pic>
    </p:spTree>
    <p:extLst>
      <p:ext uri="{BB962C8B-B14F-4D97-AF65-F5344CB8AC3E}">
        <p14:creationId xmlns:p14="http://schemas.microsoft.com/office/powerpoint/2010/main" val="3469603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422EF-CC0B-334D-85A7-C2C8887F5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Gail and Judy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13C11-1149-2F4A-8C0A-40424099A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704814"/>
            <a:ext cx="5323668" cy="5021450"/>
          </a:xfrm>
        </p:spPr>
        <p:txBody>
          <a:bodyPr>
            <a:normAutofit/>
          </a:bodyPr>
          <a:lstStyle/>
          <a:p>
            <a:r>
              <a:rPr lang="en-US" dirty="0"/>
              <a:t>Some of the same techniques – </a:t>
            </a:r>
            <a:r>
              <a:rPr lang="en-US" dirty="0" err="1"/>
              <a:t>eg</a:t>
            </a:r>
            <a:r>
              <a:rPr lang="en-US" dirty="0"/>
              <a:t> ICM</a:t>
            </a:r>
          </a:p>
          <a:p>
            <a:r>
              <a:rPr lang="en-US" dirty="0"/>
              <a:t>But more emphasis on multi media and </a:t>
            </a:r>
            <a:r>
              <a:rPr lang="en-US" dirty="0" err="1"/>
              <a:t>composities</a:t>
            </a:r>
            <a:r>
              <a:rPr lang="en-US" dirty="0"/>
              <a:t> and light painting</a:t>
            </a:r>
          </a:p>
          <a:p>
            <a:r>
              <a:rPr lang="en-US" dirty="0"/>
              <a:t>And </a:t>
            </a:r>
            <a:r>
              <a:rPr lang="en-US" dirty="0" err="1"/>
              <a:t>absracts</a:t>
            </a:r>
            <a:endParaRPr lang="en-US" dirty="0"/>
          </a:p>
          <a:p>
            <a:endParaRPr lang="en-US" dirty="0"/>
          </a:p>
          <a:p>
            <a:r>
              <a:rPr lang="en-US" dirty="0"/>
              <a:t>Look at the images we posted on our web site after their workshop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https://www.whanganuicameraclub.org.nz/</a:t>
            </a:r>
            <a:endParaRPr lang="en-US" dirty="0"/>
          </a:p>
          <a:p>
            <a:endParaRPr lang="en-US" dirty="0"/>
          </a:p>
          <a:p>
            <a:r>
              <a:rPr lang="en-US" dirty="0"/>
              <a:t>Handouts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0ABBA7-5C01-F249-9132-C840B46F5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127" y="0"/>
            <a:ext cx="4477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0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EAAAB-3437-AB44-8658-086035DC8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Creative Focus</a:t>
            </a:r>
            <a:br>
              <a:rPr lang="en-US" dirty="0"/>
            </a:br>
            <a:r>
              <a:rPr lang="en-US" sz="4000" dirty="0"/>
              <a:t>National Salon run by </a:t>
            </a:r>
            <a:r>
              <a:rPr lang="en-US" sz="4000" dirty="0" err="1"/>
              <a:t>Pukekoe</a:t>
            </a:r>
            <a:r>
              <a:rPr lang="en-US" sz="4000" dirty="0"/>
              <a:t> CC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F83F995-256F-DF49-87BD-43DAC2338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Worth looking at their awardees from 2021 and 2022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https://www.youtube.com/watch?v=qltT7QA7oF8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Start at 7.30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504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905E2-52EE-6B46-9CF1-D22A4B05F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different kind of photography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2923B-61E9-3D44-9D0B-63C80E517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hlinkClick r:id="rId2"/>
              </a:rPr>
              <a:t>https://www.youtube.com/watch?v=T2rGplgQ3cA&amp;t=593s</a:t>
            </a:r>
            <a:endParaRPr lang="en-US" dirty="0"/>
          </a:p>
          <a:p>
            <a:endParaRPr lang="en-US" dirty="0"/>
          </a:p>
          <a:p>
            <a:r>
              <a:rPr lang="en-US" dirty="0"/>
              <a:t>Start at 1.30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0382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7E229-C653-A34C-A1E1-1276FAA68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Processing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A4978-0162-1944-9B23-AB6FE3D9E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find many creative filters, actions and techniques for enhancing or even creating new images on line – explore</a:t>
            </a:r>
          </a:p>
          <a:p>
            <a:endParaRPr lang="en-US" dirty="0"/>
          </a:p>
          <a:p>
            <a:r>
              <a:rPr lang="en-US" dirty="0"/>
              <a:t>Also AI techniques are emerging that essentially remove the need for photography – more about computer generated art</a:t>
            </a:r>
          </a:p>
          <a:p>
            <a:endParaRPr lang="en-US" dirty="0"/>
          </a:p>
          <a:p>
            <a:pPr marL="530352" lvl="1" indent="0">
              <a:buNone/>
            </a:pPr>
            <a:r>
              <a:rPr lang="en-US" dirty="0"/>
              <a:t>For club assessments best to ensure all the elements in any image originated from your camera</a:t>
            </a:r>
          </a:p>
        </p:txBody>
      </p:sp>
    </p:spTree>
    <p:extLst>
      <p:ext uri="{BB962C8B-B14F-4D97-AF65-F5344CB8AC3E}">
        <p14:creationId xmlns:p14="http://schemas.microsoft.com/office/powerpoint/2010/main" val="12674273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8CE47-E44A-5F49-93C3-E65CEEF00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 what members have been doing with their creative photography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8D146-5F68-B340-AFD5-E3B424217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 to 6 images each</a:t>
            </a:r>
          </a:p>
          <a:p>
            <a:pPr lvl="1"/>
            <a:r>
              <a:rPr lang="en-US" dirty="0"/>
              <a:t>Describe the technique you used and your experience of it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My examples on the wall</a:t>
            </a:r>
          </a:p>
        </p:txBody>
      </p:sp>
    </p:spTree>
    <p:extLst>
      <p:ext uri="{BB962C8B-B14F-4D97-AF65-F5344CB8AC3E}">
        <p14:creationId xmlns:p14="http://schemas.microsoft.com/office/powerpoint/2010/main" val="867575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82A74-FCF3-964E-9869-657A85FCA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A2D33-390F-B34C-81AA-9E4DB7151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908313"/>
            <a:ext cx="9601200" cy="395908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959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F5BC2-D4AF-7F43-B343-AC29E22BA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 </a:t>
            </a:r>
            <a:r>
              <a:rPr lang="en-US" dirty="0" err="1"/>
              <a:t>Polak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173DA-26E3-0F45-83F7-CCF369D92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Examples of a range of in camera techniques </a:t>
            </a:r>
          </a:p>
        </p:txBody>
      </p:sp>
    </p:spTree>
    <p:extLst>
      <p:ext uri="{BB962C8B-B14F-4D97-AF65-F5344CB8AC3E}">
        <p14:creationId xmlns:p14="http://schemas.microsoft.com/office/powerpoint/2010/main" val="3275437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6DF56-C397-3040-82CA-94DFC8257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8904"/>
            <a:ext cx="9601200" cy="1992796"/>
          </a:xfrm>
        </p:spPr>
        <p:txBody>
          <a:bodyPr/>
          <a:lstStyle/>
          <a:p>
            <a:r>
              <a:rPr lang="en-US" b="1" dirty="0"/>
              <a:t>Vaseline</a:t>
            </a:r>
            <a:r>
              <a:rPr lang="en-US" dirty="0"/>
              <a:t> </a:t>
            </a:r>
            <a:br>
              <a:rPr lang="en-US" dirty="0"/>
            </a:br>
            <a:r>
              <a:rPr lang="en-US" sz="3600" dirty="0"/>
              <a:t>smeared glass plate in front of lens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685CE18-6A1F-424D-83CC-10FC04DA0D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3681" y="1403182"/>
            <a:ext cx="6710766" cy="5197008"/>
          </a:xfrm>
        </p:spPr>
      </p:pic>
    </p:spTree>
    <p:extLst>
      <p:ext uri="{BB962C8B-B14F-4D97-AF65-F5344CB8AC3E}">
        <p14:creationId xmlns:p14="http://schemas.microsoft.com/office/powerpoint/2010/main" val="1962435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9D0D6-EE9E-2D40-A927-489F9E03E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FDC8F0D-C533-6547-95EA-1589A6C635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0793" y="104083"/>
            <a:ext cx="4146088" cy="6674845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3D448D-6080-C941-BB8A-D0ABE3DDE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376" y="104082"/>
            <a:ext cx="4138044" cy="667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43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F7539-E7F0-3A4A-A543-21C2E4990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5945C37-CA78-CF45-A78C-25E8FB51FB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1119" y="192955"/>
            <a:ext cx="10298623" cy="6366630"/>
          </a:xfrm>
        </p:spPr>
      </p:pic>
    </p:spTree>
    <p:extLst>
      <p:ext uri="{BB962C8B-B14F-4D97-AF65-F5344CB8AC3E}">
        <p14:creationId xmlns:p14="http://schemas.microsoft.com/office/powerpoint/2010/main" val="1472482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E78FD-AFFC-274E-A50D-6E0BB5DB0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Multiple Exposures</a:t>
            </a:r>
            <a:br>
              <a:rPr lang="en-US" dirty="0"/>
            </a:br>
            <a:r>
              <a:rPr lang="en-US" sz="4000" dirty="0"/>
              <a:t>Set camera to exposure a series of images on to the same sensor file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1CB1A0-FB4B-E444-9466-0BD282CB9B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4250" y="2240363"/>
            <a:ext cx="6564698" cy="4524648"/>
          </a:xfrm>
        </p:spPr>
      </p:pic>
    </p:spTree>
    <p:extLst>
      <p:ext uri="{BB962C8B-B14F-4D97-AF65-F5344CB8AC3E}">
        <p14:creationId xmlns:p14="http://schemas.microsoft.com/office/powerpoint/2010/main" val="4002901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AF8CA-7229-5C49-80DD-4B5524AD8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74D0AE1-D451-F247-A23A-0FCF563518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89854"/>
            <a:ext cx="9680129" cy="6421035"/>
          </a:xfrm>
        </p:spPr>
      </p:pic>
    </p:spTree>
    <p:extLst>
      <p:ext uri="{BB962C8B-B14F-4D97-AF65-F5344CB8AC3E}">
        <p14:creationId xmlns:p14="http://schemas.microsoft.com/office/powerpoint/2010/main" val="1670196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63F85-EEB7-EF44-9672-2C13FFCD0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Long Exposure</a:t>
            </a:r>
            <a:br>
              <a:rPr lang="en-US" dirty="0"/>
            </a:br>
            <a:r>
              <a:rPr lang="en-US" sz="4000" dirty="0"/>
              <a:t>&gt;1sec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C2CE6A-1FE7-1F48-9752-B4243794A5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7218" y="1993960"/>
            <a:ext cx="7033414" cy="4648337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7CF33CBC-8B76-D14E-AA6D-AA0FAF2B0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808" y="1092403"/>
            <a:ext cx="3672392" cy="554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52472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139</TotalTime>
  <Words>349</Words>
  <Application>Microsoft Macintosh PowerPoint</Application>
  <PresentationFormat>Widescreen</PresentationFormat>
  <Paragraphs>62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Apple Chancery</vt:lpstr>
      <vt:lpstr>Franklin Gothic Book</vt:lpstr>
      <vt:lpstr>Crop</vt:lpstr>
      <vt:lpstr>Tips, Tricks and Techniques 4</vt:lpstr>
      <vt:lpstr>No rules Anything goes</vt:lpstr>
      <vt:lpstr>Eva Polak</vt:lpstr>
      <vt:lpstr>Vaseline  smeared glass plate in front of lens</vt:lpstr>
      <vt:lpstr>PowerPoint Presentation</vt:lpstr>
      <vt:lpstr>PowerPoint Presentation</vt:lpstr>
      <vt:lpstr>Multiple Exposures Set camera to exposure a series of images on to the same sensor file</vt:lpstr>
      <vt:lpstr>PowerPoint Presentation</vt:lpstr>
      <vt:lpstr>Long Exposure &gt;1sec</vt:lpstr>
      <vt:lpstr>Zoom Burst Slow shutter speed / rotate lens</vt:lpstr>
      <vt:lpstr>Defocussing ie not focussing</vt:lpstr>
      <vt:lpstr>Camera Movement Intentional</vt:lpstr>
      <vt:lpstr>PowerPoint Presentation</vt:lpstr>
      <vt:lpstr>Shallow Depth of Field Low aperture</vt:lpstr>
      <vt:lpstr>PowerPoint Presentation</vt:lpstr>
      <vt:lpstr>Long exposures with movement</vt:lpstr>
      <vt:lpstr>PowerPoint Presentation</vt:lpstr>
      <vt:lpstr>PowerPoint Presentation</vt:lpstr>
      <vt:lpstr>Reflections</vt:lpstr>
      <vt:lpstr>Rain / Water</vt:lpstr>
      <vt:lpstr>PowerPoint Presentation</vt:lpstr>
      <vt:lpstr>Gail and Judy</vt:lpstr>
      <vt:lpstr>Creative Focus National Salon run by Pukekoe CC</vt:lpstr>
      <vt:lpstr>A different kind of photography</vt:lpstr>
      <vt:lpstr>Post Processing </vt:lpstr>
      <vt:lpstr>Share what members have been doing with their creative photography</vt:lpstr>
      <vt:lpstr>Wrap up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Tips Tricks and Techniques 4</dc:title>
  <dc:creator>John Smart</dc:creator>
  <cp:lastModifiedBy>John Smart</cp:lastModifiedBy>
  <cp:revision>15</cp:revision>
  <dcterms:created xsi:type="dcterms:W3CDTF">2022-08-13T06:53:09Z</dcterms:created>
  <dcterms:modified xsi:type="dcterms:W3CDTF">2022-08-28T01:07:51Z</dcterms:modified>
</cp:coreProperties>
</file>